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4"/>
  </p:notesMasterIdLst>
  <p:sldIdLst>
    <p:sldId id="296" r:id="rId2"/>
    <p:sldId id="370" r:id="rId3"/>
    <p:sldId id="363" r:id="rId4"/>
    <p:sldId id="365" r:id="rId5"/>
    <p:sldId id="367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4" r:id="rId14"/>
    <p:sldId id="350" r:id="rId15"/>
    <p:sldId id="369" r:id="rId16"/>
    <p:sldId id="371" r:id="rId17"/>
    <p:sldId id="372" r:id="rId18"/>
    <p:sldId id="373" r:id="rId19"/>
    <p:sldId id="374" r:id="rId20"/>
    <p:sldId id="375" r:id="rId21"/>
    <p:sldId id="377" r:id="rId22"/>
    <p:sldId id="3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50837F-7A62-4981-B805-CD45B3B5E903}" v="6" dt="2026-09-23T15:58:42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ghtman, James" userId="cc447059-1478-4fc6-8d54-b82e95284a98" providerId="ADAL" clId="{7C95AF7A-12A4-4942-8C15-09CFC76643DD}"/>
    <pc:docChg chg="undo custSel addSld delSld modSld sldOrd">
      <pc:chgData name="Wightman, James" userId="cc447059-1478-4fc6-8d54-b82e95284a98" providerId="ADAL" clId="{7C95AF7A-12A4-4942-8C15-09CFC76643DD}" dt="2026-09-23T15:58:42.178" v="373"/>
      <pc:docMkLst>
        <pc:docMk/>
      </pc:docMkLst>
      <pc:sldChg chg="modSp add del mod">
        <pc:chgData name="Wightman, James" userId="cc447059-1478-4fc6-8d54-b82e95284a98" providerId="ADAL" clId="{7C95AF7A-12A4-4942-8C15-09CFC76643DD}" dt="2026-09-23T15:55:22.595" v="370" actId="47"/>
        <pc:sldMkLst>
          <pc:docMk/>
          <pc:sldMk cId="4099677751" sldId="343"/>
        </pc:sldMkLst>
        <pc:spChg chg="mod">
          <ac:chgData name="Wightman, James" userId="cc447059-1478-4fc6-8d54-b82e95284a98" providerId="ADAL" clId="{7C95AF7A-12A4-4942-8C15-09CFC76643DD}" dt="2026-09-23T15:49:04.699" v="349" actId="20577"/>
          <ac:spMkLst>
            <pc:docMk/>
            <pc:sldMk cId="4099677751" sldId="343"/>
            <ac:spMk id="2" creationId="{5C16C286-4309-A2B5-C23B-AC093E9CF139}"/>
          </ac:spMkLst>
        </pc:spChg>
        <pc:spChg chg="mod">
          <ac:chgData name="Wightman, James" userId="cc447059-1478-4fc6-8d54-b82e95284a98" providerId="ADAL" clId="{7C95AF7A-12A4-4942-8C15-09CFC76643DD}" dt="2026-09-23T15:49:41.856" v="351" actId="115"/>
          <ac:spMkLst>
            <pc:docMk/>
            <pc:sldMk cId="4099677751" sldId="343"/>
            <ac:spMk id="3" creationId="{56627A18-713F-57EA-0E35-EE9D1A542A3D}"/>
          </ac:spMkLst>
        </pc:spChg>
      </pc:sldChg>
      <pc:sldChg chg="del">
        <pc:chgData name="Wightman, James" userId="cc447059-1478-4fc6-8d54-b82e95284a98" providerId="ADAL" clId="{7C95AF7A-12A4-4942-8C15-09CFC76643DD}" dt="2026-09-23T15:54:10.034" v="365" actId="47"/>
        <pc:sldMkLst>
          <pc:docMk/>
          <pc:sldMk cId="1506528921" sldId="348"/>
        </pc:sldMkLst>
      </pc:sldChg>
      <pc:sldChg chg="addSp mod">
        <pc:chgData name="Wightman, James" userId="cc447059-1478-4fc6-8d54-b82e95284a98" providerId="ADAL" clId="{7C95AF7A-12A4-4942-8C15-09CFC76643DD}" dt="2026-09-17T12:58:43.055" v="198" actId="22"/>
        <pc:sldMkLst>
          <pc:docMk/>
          <pc:sldMk cId="417277566" sldId="350"/>
        </pc:sldMkLst>
        <pc:picChg chg="add">
          <ac:chgData name="Wightman, James" userId="cc447059-1478-4fc6-8d54-b82e95284a98" providerId="ADAL" clId="{7C95AF7A-12A4-4942-8C15-09CFC76643DD}" dt="2026-09-17T12:58:43.055" v="198" actId="22"/>
          <ac:picMkLst>
            <pc:docMk/>
            <pc:sldMk cId="417277566" sldId="350"/>
            <ac:picMk id="3" creationId="{AE6187A5-E007-33AB-12B3-7A3ACC79A848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36:08.858" v="168" actId="14100"/>
        <pc:sldMkLst>
          <pc:docMk/>
          <pc:sldMk cId="3676861885" sldId="356"/>
        </pc:sldMkLst>
        <pc:picChg chg="add mod">
          <ac:chgData name="Wightman, James" userId="cc447059-1478-4fc6-8d54-b82e95284a98" providerId="ADAL" clId="{7C95AF7A-12A4-4942-8C15-09CFC76643DD}" dt="2026-09-17T12:36:08.858" v="168" actId="14100"/>
          <ac:picMkLst>
            <pc:docMk/>
            <pc:sldMk cId="3676861885" sldId="356"/>
            <ac:picMk id="3" creationId="{10BABFD9-0C53-8EEE-5BDB-B2FEE39BCE73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46:25.464" v="178" actId="14100"/>
        <pc:sldMkLst>
          <pc:docMk/>
          <pc:sldMk cId="4076916868" sldId="357"/>
        </pc:sldMkLst>
        <pc:picChg chg="add mod">
          <ac:chgData name="Wightman, James" userId="cc447059-1478-4fc6-8d54-b82e95284a98" providerId="ADAL" clId="{7C95AF7A-12A4-4942-8C15-09CFC76643DD}" dt="2026-09-17T12:46:25.464" v="178" actId="14100"/>
          <ac:picMkLst>
            <pc:docMk/>
            <pc:sldMk cId="4076916868" sldId="357"/>
            <ac:picMk id="3" creationId="{7CAF666E-69CC-303C-A65A-63BE2F25F3A6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49:18.818" v="182" actId="14100"/>
        <pc:sldMkLst>
          <pc:docMk/>
          <pc:sldMk cId="2216575672" sldId="358"/>
        </pc:sldMkLst>
        <pc:picChg chg="add mod">
          <ac:chgData name="Wightman, James" userId="cc447059-1478-4fc6-8d54-b82e95284a98" providerId="ADAL" clId="{7C95AF7A-12A4-4942-8C15-09CFC76643DD}" dt="2026-09-17T12:49:18.818" v="182" actId="14100"/>
          <ac:picMkLst>
            <pc:docMk/>
            <pc:sldMk cId="2216575672" sldId="358"/>
            <ac:picMk id="3" creationId="{C63D95F5-47EA-CA10-DDB1-51BAB21BEA08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50:53.180" v="185" actId="14100"/>
        <pc:sldMkLst>
          <pc:docMk/>
          <pc:sldMk cId="3071184094" sldId="359"/>
        </pc:sldMkLst>
        <pc:picChg chg="add mod">
          <ac:chgData name="Wightman, James" userId="cc447059-1478-4fc6-8d54-b82e95284a98" providerId="ADAL" clId="{7C95AF7A-12A4-4942-8C15-09CFC76643DD}" dt="2026-09-17T12:50:53.180" v="185" actId="14100"/>
          <ac:picMkLst>
            <pc:docMk/>
            <pc:sldMk cId="3071184094" sldId="359"/>
            <ac:picMk id="3" creationId="{BB316D8A-C4F1-2070-C015-B05BFC494300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53:07.482" v="188" actId="14100"/>
        <pc:sldMkLst>
          <pc:docMk/>
          <pc:sldMk cId="2805375954" sldId="360"/>
        </pc:sldMkLst>
        <pc:picChg chg="add mod">
          <ac:chgData name="Wightman, James" userId="cc447059-1478-4fc6-8d54-b82e95284a98" providerId="ADAL" clId="{7C95AF7A-12A4-4942-8C15-09CFC76643DD}" dt="2026-09-17T12:53:07.482" v="188" actId="14100"/>
          <ac:picMkLst>
            <pc:docMk/>
            <pc:sldMk cId="2805375954" sldId="360"/>
            <ac:picMk id="3" creationId="{20B1F9A9-F195-CF3B-9FAB-D5D6B12B4FD5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56:18.263" v="196" actId="14100"/>
        <pc:sldMkLst>
          <pc:docMk/>
          <pc:sldMk cId="2090337704" sldId="361"/>
        </pc:sldMkLst>
        <pc:picChg chg="add mod">
          <ac:chgData name="Wightman, James" userId="cc447059-1478-4fc6-8d54-b82e95284a98" providerId="ADAL" clId="{7C95AF7A-12A4-4942-8C15-09CFC76643DD}" dt="2026-09-17T12:56:18.263" v="196" actId="14100"/>
          <ac:picMkLst>
            <pc:docMk/>
            <pc:sldMk cId="2090337704" sldId="361"/>
            <ac:picMk id="3" creationId="{2EE9143B-9EE4-68A0-8F60-6992ED3FE35D}"/>
          </ac:picMkLst>
        </pc:picChg>
      </pc:sldChg>
      <pc:sldChg chg="addSp modSp mod">
        <pc:chgData name="Wightman, James" userId="cc447059-1478-4fc6-8d54-b82e95284a98" providerId="ADAL" clId="{7C95AF7A-12A4-4942-8C15-09CFC76643DD}" dt="2026-09-17T12:55:46.299" v="193" actId="14100"/>
        <pc:sldMkLst>
          <pc:docMk/>
          <pc:sldMk cId="2640613907" sldId="362"/>
        </pc:sldMkLst>
        <pc:picChg chg="add mod">
          <ac:chgData name="Wightman, James" userId="cc447059-1478-4fc6-8d54-b82e95284a98" providerId="ADAL" clId="{7C95AF7A-12A4-4942-8C15-09CFC76643DD}" dt="2026-09-17T12:55:46.299" v="193" actId="14100"/>
          <ac:picMkLst>
            <pc:docMk/>
            <pc:sldMk cId="2640613907" sldId="362"/>
            <ac:picMk id="3" creationId="{437243CF-6381-C274-8FD5-1CEE1930FEB9}"/>
          </ac:picMkLst>
        </pc:picChg>
      </pc:sldChg>
      <pc:sldChg chg="addSp modSp mod ord modNotesTx">
        <pc:chgData name="Wightman, James" userId="cc447059-1478-4fc6-8d54-b82e95284a98" providerId="ADAL" clId="{7C95AF7A-12A4-4942-8C15-09CFC76643DD}" dt="2026-09-17T13:20:25.743" v="251"/>
        <pc:sldMkLst>
          <pc:docMk/>
          <pc:sldMk cId="4022797092" sldId="363"/>
        </pc:sldMkLst>
        <pc:picChg chg="add mod">
          <ac:chgData name="Wightman, James" userId="cc447059-1478-4fc6-8d54-b82e95284a98" providerId="ADAL" clId="{7C95AF7A-12A4-4942-8C15-09CFC76643DD}" dt="2026-09-17T13:19:47.947" v="243" actId="1076"/>
          <ac:picMkLst>
            <pc:docMk/>
            <pc:sldMk cId="4022797092" sldId="363"/>
            <ac:picMk id="3" creationId="{401F8328-E6F6-043A-6904-3073E06719AC}"/>
          </ac:picMkLst>
        </pc:picChg>
        <pc:picChg chg="add mod">
          <ac:chgData name="Wightman, James" userId="cc447059-1478-4fc6-8d54-b82e95284a98" providerId="ADAL" clId="{7C95AF7A-12A4-4942-8C15-09CFC76643DD}" dt="2026-09-17T13:20:10.155" v="249" actId="14100"/>
          <ac:picMkLst>
            <pc:docMk/>
            <pc:sldMk cId="4022797092" sldId="363"/>
            <ac:picMk id="6" creationId="{155E29F9-8740-66EA-80DD-B3A0942760D0}"/>
          </ac:picMkLst>
        </pc:picChg>
      </pc:sldChg>
      <pc:sldChg chg="addSp mod">
        <pc:chgData name="Wightman, James" userId="cc447059-1478-4fc6-8d54-b82e95284a98" providerId="ADAL" clId="{7C95AF7A-12A4-4942-8C15-09CFC76643DD}" dt="2026-09-17T12:57:10.307" v="197" actId="22"/>
        <pc:sldMkLst>
          <pc:docMk/>
          <pc:sldMk cId="1638658299" sldId="364"/>
        </pc:sldMkLst>
        <pc:picChg chg="add">
          <ac:chgData name="Wightman, James" userId="cc447059-1478-4fc6-8d54-b82e95284a98" providerId="ADAL" clId="{7C95AF7A-12A4-4942-8C15-09CFC76643DD}" dt="2026-09-17T12:57:10.307" v="197" actId="22"/>
          <ac:picMkLst>
            <pc:docMk/>
            <pc:sldMk cId="1638658299" sldId="364"/>
            <ac:picMk id="3" creationId="{22332BA1-A1D3-5C6C-F0CB-B8DA01624482}"/>
          </ac:picMkLst>
        </pc:picChg>
      </pc:sldChg>
      <pc:sldChg chg="addSp delSp modSp new mod setBg modNotesTx">
        <pc:chgData name="Wightman, James" userId="cc447059-1478-4fc6-8d54-b82e95284a98" providerId="ADAL" clId="{7C95AF7A-12A4-4942-8C15-09CFC76643DD}" dt="2026-09-17T13:10:13.279" v="228" actId="26606"/>
        <pc:sldMkLst>
          <pc:docMk/>
          <pc:sldMk cId="2887385888" sldId="365"/>
        </pc:sldMkLst>
        <pc:spChg chg="add">
          <ac:chgData name="Wightman, James" userId="cc447059-1478-4fc6-8d54-b82e95284a98" providerId="ADAL" clId="{7C95AF7A-12A4-4942-8C15-09CFC76643DD}" dt="2026-09-17T13:10:13.279" v="228" actId="26606"/>
          <ac:spMkLst>
            <pc:docMk/>
            <pc:sldMk cId="2887385888" sldId="365"/>
            <ac:spMk id="21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17T13:10:13.279" v="228" actId="26606"/>
          <ac:spMkLst>
            <pc:docMk/>
            <pc:sldMk cId="2887385888" sldId="365"/>
            <ac:spMk id="23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17T13:10:13.279" v="228" actId="26606"/>
          <ac:spMkLst>
            <pc:docMk/>
            <pc:sldMk cId="2887385888" sldId="365"/>
            <ac:spMk id="25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17T13:10:13.279" v="228" actId="26606"/>
          <ac:spMkLst>
            <pc:docMk/>
            <pc:sldMk cId="2887385888" sldId="365"/>
            <ac:spMk id="27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17T13:06:53.237" v="217" actId="26606"/>
          <ac:picMkLst>
            <pc:docMk/>
            <pc:sldMk cId="2887385888" sldId="365"/>
            <ac:picMk id="5" creationId="{BA9385D2-27ED-C6A1-0452-828E9FDA2352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17T13:09:34.028" v="227" actId="26606"/>
        <pc:sldMkLst>
          <pc:docMk/>
          <pc:sldMk cId="206513240" sldId="367"/>
        </pc:sldMkLst>
        <pc:spChg chg="add">
          <ac:chgData name="Wightman, James" userId="cc447059-1478-4fc6-8d54-b82e95284a98" providerId="ADAL" clId="{7C95AF7A-12A4-4942-8C15-09CFC76643DD}" dt="2026-09-17T13:09:34.028" v="227" actId="26606"/>
          <ac:spMkLst>
            <pc:docMk/>
            <pc:sldMk cId="206513240" sldId="367"/>
            <ac:spMk id="60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17T13:09:34.028" v="227" actId="26606"/>
          <ac:spMkLst>
            <pc:docMk/>
            <pc:sldMk cId="206513240" sldId="367"/>
            <ac:spMk id="61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17T13:09:34.028" v="227" actId="26606"/>
          <ac:spMkLst>
            <pc:docMk/>
            <pc:sldMk cId="206513240" sldId="367"/>
            <ac:spMk id="62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17T13:09:34.028" v="227" actId="26606"/>
          <ac:spMkLst>
            <pc:docMk/>
            <pc:sldMk cId="206513240" sldId="367"/>
            <ac:spMk id="63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17T13:09:34.024" v="226" actId="26606"/>
          <ac:picMkLst>
            <pc:docMk/>
            <pc:sldMk cId="206513240" sldId="367"/>
            <ac:picMk id="5" creationId="{8589FAA0-8C06-9BF8-5479-A9ACCF13E8AB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13.812" v="353" actId="26606"/>
        <pc:sldMkLst>
          <pc:docMk/>
          <pc:sldMk cId="690021989" sldId="369"/>
        </pc:sldMkLst>
        <pc:spChg chg="add del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10" creationId="{AB8C311F-7253-4AED-9701-7FC0708C41C7}"/>
          </ac:spMkLst>
        </pc:spChg>
        <pc:spChg chg="add del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12" creationId="{E2384209-CB15-4CDF-9D31-C44FD9A3F20D}"/>
          </ac:spMkLst>
        </pc:spChg>
        <pc:spChg chg="add del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14" creationId="{2633B3B5-CC90-43F0-8714-D31D1F3F0209}"/>
          </ac:spMkLst>
        </pc:spChg>
        <pc:spChg chg="add del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16" creationId="{A8D57A06-A426-446D-B02C-A2DC6B62E45E}"/>
          </ac:spMkLst>
        </pc:spChg>
        <pc:spChg chg="add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21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23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25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13.812" v="353" actId="26606"/>
          <ac:spMkLst>
            <pc:docMk/>
            <pc:sldMk cId="690021989" sldId="369"/>
            <ac:spMk id="27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17T13:04:45.031" v="214" actId="26606"/>
          <ac:picMkLst>
            <pc:docMk/>
            <pc:sldMk cId="690021989" sldId="369"/>
            <ac:picMk id="5" creationId="{5C90F0FC-F459-BDDE-123A-56E2ABFFAFD1}"/>
          </ac:picMkLst>
        </pc:picChg>
      </pc:sldChg>
      <pc:sldChg chg="addSp delSp modSp new mod ord setBg">
        <pc:chgData name="Wightman, James" userId="cc447059-1478-4fc6-8d54-b82e95284a98" providerId="ADAL" clId="{7C95AF7A-12A4-4942-8C15-09CFC76643DD}" dt="2026-09-17T13:17:28.265" v="241"/>
        <pc:sldMkLst>
          <pc:docMk/>
          <pc:sldMk cId="3719293192" sldId="370"/>
        </pc:sldMkLst>
        <pc:spChg chg="add">
          <ac:chgData name="Wightman, James" userId="cc447059-1478-4fc6-8d54-b82e95284a98" providerId="ADAL" clId="{7C95AF7A-12A4-4942-8C15-09CFC76643DD}" dt="2026-09-17T13:04:28.130" v="213" actId="26606"/>
          <ac:spMkLst>
            <pc:docMk/>
            <pc:sldMk cId="3719293192" sldId="370"/>
            <ac:spMk id="10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17T13:04:28.130" v="213" actId="26606"/>
          <ac:spMkLst>
            <pc:docMk/>
            <pc:sldMk cId="3719293192" sldId="370"/>
            <ac:spMk id="12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17T13:04:28.130" v="213" actId="26606"/>
          <ac:spMkLst>
            <pc:docMk/>
            <pc:sldMk cId="3719293192" sldId="370"/>
            <ac:spMk id="14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17T13:04:28.130" v="213" actId="26606"/>
          <ac:spMkLst>
            <pc:docMk/>
            <pc:sldMk cId="3719293192" sldId="370"/>
            <ac:spMk id="16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17T13:04:28.130" v="213" actId="26606"/>
          <ac:picMkLst>
            <pc:docMk/>
            <pc:sldMk cId="3719293192" sldId="370"/>
            <ac:picMk id="5" creationId="{0BDD4B5D-35E8-0031-444D-E642B04F12D7}"/>
          </ac:picMkLst>
        </pc:picChg>
        <pc:picChg chg="add mod">
          <ac:chgData name="Wightman, James" userId="cc447059-1478-4fc6-8d54-b82e95284a98" providerId="ADAL" clId="{7C95AF7A-12A4-4942-8C15-09CFC76643DD}" dt="2026-09-17T13:15:48.612" v="231" actId="14100"/>
          <ac:picMkLst>
            <pc:docMk/>
            <pc:sldMk cId="3719293192" sldId="370"/>
            <ac:picMk id="7" creationId="{5E145DDE-4515-C354-5AE2-0BE2B72984D6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37.944" v="358" actId="26606"/>
        <pc:sldMkLst>
          <pc:docMk/>
          <pc:sldMk cId="1289761345" sldId="371"/>
        </pc:sldMkLst>
        <pc:spChg chg="del">
          <ac:chgData name="Wightman, James" userId="cc447059-1478-4fc6-8d54-b82e95284a98" providerId="ADAL" clId="{7C95AF7A-12A4-4942-8C15-09CFC76643DD}" dt="2026-09-23T15:52:37.944" v="358" actId="26606"/>
          <ac:spMkLst>
            <pc:docMk/>
            <pc:sldMk cId="1289761345" sldId="371"/>
            <ac:spMk id="2" creationId="{51F782B3-7496-91B3-7585-84EB4A201A67}"/>
          </ac:spMkLst>
        </pc:spChg>
        <pc:spChg chg="del">
          <ac:chgData name="Wightman, James" userId="cc447059-1478-4fc6-8d54-b82e95284a98" providerId="ADAL" clId="{7C95AF7A-12A4-4942-8C15-09CFC76643DD}" dt="2026-09-23T15:39:25.352" v="260" actId="22"/>
          <ac:spMkLst>
            <pc:docMk/>
            <pc:sldMk cId="1289761345" sldId="371"/>
            <ac:spMk id="3" creationId="{2A00D213-0EBA-0FD2-C7C1-D5501F0198A9}"/>
          </ac:spMkLst>
        </pc:spChg>
        <pc:spChg chg="add">
          <ac:chgData name="Wightman, James" userId="cc447059-1478-4fc6-8d54-b82e95284a98" providerId="ADAL" clId="{7C95AF7A-12A4-4942-8C15-09CFC76643DD}" dt="2026-09-23T15:52:37.944" v="358" actId="26606"/>
          <ac:spMkLst>
            <pc:docMk/>
            <pc:sldMk cId="1289761345" sldId="371"/>
            <ac:spMk id="10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37.944" v="358" actId="26606"/>
          <ac:spMkLst>
            <pc:docMk/>
            <pc:sldMk cId="1289761345" sldId="371"/>
            <ac:spMk id="12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37.944" v="358" actId="26606"/>
          <ac:spMkLst>
            <pc:docMk/>
            <pc:sldMk cId="1289761345" sldId="371"/>
            <ac:spMk id="14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37.944" v="358" actId="26606"/>
          <ac:spMkLst>
            <pc:docMk/>
            <pc:sldMk cId="1289761345" sldId="371"/>
            <ac:spMk id="16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23T15:52:37.944" v="358" actId="26606"/>
          <ac:picMkLst>
            <pc:docMk/>
            <pc:sldMk cId="1289761345" sldId="371"/>
            <ac:picMk id="5" creationId="{95FB4C07-815F-4B83-EEB7-135F32F4675F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43.557" v="359" actId="26606"/>
        <pc:sldMkLst>
          <pc:docMk/>
          <pc:sldMk cId="1489977269" sldId="372"/>
        </pc:sldMkLst>
        <pc:spChg chg="del">
          <ac:chgData name="Wightman, James" userId="cc447059-1478-4fc6-8d54-b82e95284a98" providerId="ADAL" clId="{7C95AF7A-12A4-4942-8C15-09CFC76643DD}" dt="2026-09-23T15:52:33.591" v="357" actId="26606"/>
          <ac:spMkLst>
            <pc:docMk/>
            <pc:sldMk cId="1489977269" sldId="372"/>
            <ac:spMk id="2" creationId="{3F307520-5741-7D69-3370-DBAD40185045}"/>
          </ac:spMkLst>
        </pc:spChg>
        <pc:spChg chg="del">
          <ac:chgData name="Wightman, James" userId="cc447059-1478-4fc6-8d54-b82e95284a98" providerId="ADAL" clId="{7C95AF7A-12A4-4942-8C15-09CFC76643DD}" dt="2026-09-23T15:40:58.083" v="269" actId="22"/>
          <ac:spMkLst>
            <pc:docMk/>
            <pc:sldMk cId="1489977269" sldId="372"/>
            <ac:spMk id="3" creationId="{37B99EC4-383D-8128-4F8A-C601785AC24D}"/>
          </ac:spMkLst>
        </pc:spChg>
        <pc:spChg chg="add del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10" creationId="{AB8C311F-7253-4AED-9701-7FC0708C41C7}"/>
          </ac:spMkLst>
        </pc:spChg>
        <pc:spChg chg="add del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12" creationId="{E2384209-CB15-4CDF-9D31-C44FD9A3F20D}"/>
          </ac:spMkLst>
        </pc:spChg>
        <pc:spChg chg="add del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14" creationId="{2633B3B5-CC90-43F0-8714-D31D1F3F0209}"/>
          </ac:spMkLst>
        </pc:spChg>
        <pc:spChg chg="add del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16" creationId="{A8D57A06-A426-446D-B02C-A2DC6B62E45E}"/>
          </ac:spMkLst>
        </pc:spChg>
        <pc:spChg chg="add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21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23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25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43.557" v="359" actId="26606"/>
          <ac:spMkLst>
            <pc:docMk/>
            <pc:sldMk cId="1489977269" sldId="372"/>
            <ac:spMk id="27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23T15:52:43.557" v="359" actId="26606"/>
          <ac:picMkLst>
            <pc:docMk/>
            <pc:sldMk cId="1489977269" sldId="372"/>
            <ac:picMk id="5" creationId="{4BE4915C-91A8-9276-65B7-3F72BA3B63D1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46.695" v="360" actId="26606"/>
        <pc:sldMkLst>
          <pc:docMk/>
          <pc:sldMk cId="2529181473" sldId="373"/>
        </pc:sldMkLst>
        <pc:spChg chg="del">
          <ac:chgData name="Wightman, James" userId="cc447059-1478-4fc6-8d54-b82e95284a98" providerId="ADAL" clId="{7C95AF7A-12A4-4942-8C15-09CFC76643DD}" dt="2026-09-23T15:52:29.774" v="356" actId="26606"/>
          <ac:spMkLst>
            <pc:docMk/>
            <pc:sldMk cId="2529181473" sldId="373"/>
            <ac:spMk id="2" creationId="{8EF48F9F-FEA6-F14D-3024-BD14CDB3FC75}"/>
          </ac:spMkLst>
        </pc:spChg>
        <pc:spChg chg="del">
          <ac:chgData name="Wightman, James" userId="cc447059-1478-4fc6-8d54-b82e95284a98" providerId="ADAL" clId="{7C95AF7A-12A4-4942-8C15-09CFC76643DD}" dt="2026-09-23T15:42:46.911" v="275" actId="22"/>
          <ac:spMkLst>
            <pc:docMk/>
            <pc:sldMk cId="2529181473" sldId="373"/>
            <ac:spMk id="3" creationId="{93F3B15F-7009-065F-7942-0248CCDF21F4}"/>
          </ac:spMkLst>
        </pc:spChg>
        <pc:spChg chg="add del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10" creationId="{AB8C311F-7253-4AED-9701-7FC0708C41C7}"/>
          </ac:spMkLst>
        </pc:spChg>
        <pc:spChg chg="add del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12" creationId="{E2384209-CB15-4CDF-9D31-C44FD9A3F20D}"/>
          </ac:spMkLst>
        </pc:spChg>
        <pc:spChg chg="add del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14" creationId="{2633B3B5-CC90-43F0-8714-D31D1F3F0209}"/>
          </ac:spMkLst>
        </pc:spChg>
        <pc:spChg chg="add del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16" creationId="{A8D57A06-A426-446D-B02C-A2DC6B62E45E}"/>
          </ac:spMkLst>
        </pc:spChg>
        <pc:spChg chg="add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21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23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25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46.695" v="360" actId="26606"/>
          <ac:spMkLst>
            <pc:docMk/>
            <pc:sldMk cId="2529181473" sldId="373"/>
            <ac:spMk id="27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23T15:52:46.695" v="360" actId="26606"/>
          <ac:picMkLst>
            <pc:docMk/>
            <pc:sldMk cId="2529181473" sldId="373"/>
            <ac:picMk id="5" creationId="{7A56AA5F-2A61-1099-5D2C-3E1FE3FA2854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50.103" v="361" actId="26606"/>
        <pc:sldMkLst>
          <pc:docMk/>
          <pc:sldMk cId="1219002145" sldId="374"/>
        </pc:sldMkLst>
        <pc:spChg chg="del">
          <ac:chgData name="Wightman, James" userId="cc447059-1478-4fc6-8d54-b82e95284a98" providerId="ADAL" clId="{7C95AF7A-12A4-4942-8C15-09CFC76643DD}" dt="2026-09-23T15:52:25.589" v="355" actId="26606"/>
          <ac:spMkLst>
            <pc:docMk/>
            <pc:sldMk cId="1219002145" sldId="374"/>
            <ac:spMk id="2" creationId="{C2EA7670-9B7C-D77C-D26F-9233B00CFEF5}"/>
          </ac:spMkLst>
        </pc:spChg>
        <pc:spChg chg="del">
          <ac:chgData name="Wightman, James" userId="cc447059-1478-4fc6-8d54-b82e95284a98" providerId="ADAL" clId="{7C95AF7A-12A4-4942-8C15-09CFC76643DD}" dt="2026-09-23T15:44:01.835" v="283" actId="22"/>
          <ac:spMkLst>
            <pc:docMk/>
            <pc:sldMk cId="1219002145" sldId="374"/>
            <ac:spMk id="3" creationId="{87A85787-3BA6-EF72-132D-67A2DEA94CEC}"/>
          </ac:spMkLst>
        </pc:spChg>
        <pc:spChg chg="add del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10" creationId="{AB8C311F-7253-4AED-9701-7FC0708C41C7}"/>
          </ac:spMkLst>
        </pc:spChg>
        <pc:spChg chg="add del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12" creationId="{E2384209-CB15-4CDF-9D31-C44FD9A3F20D}"/>
          </ac:spMkLst>
        </pc:spChg>
        <pc:spChg chg="add del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14" creationId="{2633B3B5-CC90-43F0-8714-D31D1F3F0209}"/>
          </ac:spMkLst>
        </pc:spChg>
        <pc:spChg chg="add del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16" creationId="{A8D57A06-A426-446D-B02C-A2DC6B62E45E}"/>
          </ac:spMkLst>
        </pc:spChg>
        <pc:spChg chg="add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21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23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25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50.103" v="361" actId="26606"/>
          <ac:spMkLst>
            <pc:docMk/>
            <pc:sldMk cId="1219002145" sldId="374"/>
            <ac:spMk id="27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23T15:52:50.103" v="361" actId="26606"/>
          <ac:picMkLst>
            <pc:docMk/>
            <pc:sldMk cId="1219002145" sldId="374"/>
            <ac:picMk id="5" creationId="{FC61FE16-E58B-B88C-A136-DEADB7A329B5}"/>
          </ac:picMkLst>
        </pc:picChg>
      </pc:sldChg>
      <pc:sldChg chg="addSp delSp modSp new mod setBg">
        <pc:chgData name="Wightman, James" userId="cc447059-1478-4fc6-8d54-b82e95284a98" providerId="ADAL" clId="{7C95AF7A-12A4-4942-8C15-09CFC76643DD}" dt="2026-09-23T15:52:21.662" v="354" actId="26606"/>
        <pc:sldMkLst>
          <pc:docMk/>
          <pc:sldMk cId="1484465605" sldId="375"/>
        </pc:sldMkLst>
        <pc:spChg chg="del">
          <ac:chgData name="Wightman, James" userId="cc447059-1478-4fc6-8d54-b82e95284a98" providerId="ADAL" clId="{7C95AF7A-12A4-4942-8C15-09CFC76643DD}" dt="2026-09-23T15:52:21.662" v="354" actId="26606"/>
          <ac:spMkLst>
            <pc:docMk/>
            <pc:sldMk cId="1484465605" sldId="375"/>
            <ac:spMk id="2" creationId="{C65BF46F-5253-4466-3DED-225687A5ACFD}"/>
          </ac:spMkLst>
        </pc:spChg>
        <pc:spChg chg="del">
          <ac:chgData name="Wightman, James" userId="cc447059-1478-4fc6-8d54-b82e95284a98" providerId="ADAL" clId="{7C95AF7A-12A4-4942-8C15-09CFC76643DD}" dt="2026-09-23T15:45:06.522" v="289" actId="22"/>
          <ac:spMkLst>
            <pc:docMk/>
            <pc:sldMk cId="1484465605" sldId="375"/>
            <ac:spMk id="3" creationId="{4B47D607-BBF0-2107-3F05-2876BCD0A541}"/>
          </ac:spMkLst>
        </pc:spChg>
        <pc:spChg chg="add">
          <ac:chgData name="Wightman, James" userId="cc447059-1478-4fc6-8d54-b82e95284a98" providerId="ADAL" clId="{7C95AF7A-12A4-4942-8C15-09CFC76643DD}" dt="2026-09-23T15:52:21.662" v="354" actId="26606"/>
          <ac:spMkLst>
            <pc:docMk/>
            <pc:sldMk cId="1484465605" sldId="375"/>
            <ac:spMk id="10" creationId="{AB8C311F-7253-4AED-9701-7FC0708C41C7}"/>
          </ac:spMkLst>
        </pc:spChg>
        <pc:spChg chg="add">
          <ac:chgData name="Wightman, James" userId="cc447059-1478-4fc6-8d54-b82e95284a98" providerId="ADAL" clId="{7C95AF7A-12A4-4942-8C15-09CFC76643DD}" dt="2026-09-23T15:52:21.662" v="354" actId="26606"/>
          <ac:spMkLst>
            <pc:docMk/>
            <pc:sldMk cId="1484465605" sldId="375"/>
            <ac:spMk id="12" creationId="{E2384209-CB15-4CDF-9D31-C44FD9A3F20D}"/>
          </ac:spMkLst>
        </pc:spChg>
        <pc:spChg chg="add">
          <ac:chgData name="Wightman, James" userId="cc447059-1478-4fc6-8d54-b82e95284a98" providerId="ADAL" clId="{7C95AF7A-12A4-4942-8C15-09CFC76643DD}" dt="2026-09-23T15:52:21.662" v="354" actId="26606"/>
          <ac:spMkLst>
            <pc:docMk/>
            <pc:sldMk cId="1484465605" sldId="375"/>
            <ac:spMk id="14" creationId="{2633B3B5-CC90-43F0-8714-D31D1F3F0209}"/>
          </ac:spMkLst>
        </pc:spChg>
        <pc:spChg chg="add">
          <ac:chgData name="Wightman, James" userId="cc447059-1478-4fc6-8d54-b82e95284a98" providerId="ADAL" clId="{7C95AF7A-12A4-4942-8C15-09CFC76643DD}" dt="2026-09-23T15:52:21.662" v="354" actId="26606"/>
          <ac:spMkLst>
            <pc:docMk/>
            <pc:sldMk cId="1484465605" sldId="375"/>
            <ac:spMk id="16" creationId="{A8D57A06-A426-446D-B02C-A2DC6B62E45E}"/>
          </ac:spMkLst>
        </pc:spChg>
        <pc:picChg chg="add mod ord">
          <ac:chgData name="Wightman, James" userId="cc447059-1478-4fc6-8d54-b82e95284a98" providerId="ADAL" clId="{7C95AF7A-12A4-4942-8C15-09CFC76643DD}" dt="2026-09-23T15:52:21.662" v="354" actId="26606"/>
          <ac:picMkLst>
            <pc:docMk/>
            <pc:sldMk cId="1484465605" sldId="375"/>
            <ac:picMk id="5" creationId="{301CC2C9-2721-30B0-2C10-61B79AC1A774}"/>
          </ac:picMkLst>
        </pc:picChg>
      </pc:sldChg>
      <pc:sldChg chg="add">
        <pc:chgData name="Wightman, James" userId="cc447059-1478-4fc6-8d54-b82e95284a98" providerId="ADAL" clId="{7C95AF7A-12A4-4942-8C15-09CFC76643DD}" dt="2026-09-23T15:53:46.993" v="364"/>
        <pc:sldMkLst>
          <pc:docMk/>
          <pc:sldMk cId="2048953570" sldId="376"/>
        </pc:sldMkLst>
      </pc:sldChg>
      <pc:sldChg chg="new del">
        <pc:chgData name="Wightman, James" userId="cc447059-1478-4fc6-8d54-b82e95284a98" providerId="ADAL" clId="{7C95AF7A-12A4-4942-8C15-09CFC76643DD}" dt="2026-09-23T15:51:23.466" v="352" actId="47"/>
        <pc:sldMkLst>
          <pc:docMk/>
          <pc:sldMk cId="2166663123" sldId="376"/>
        </pc:sldMkLst>
      </pc:sldChg>
      <pc:sldChg chg="modSp add mod setBg">
        <pc:chgData name="Wightman, James" userId="cc447059-1478-4fc6-8d54-b82e95284a98" providerId="ADAL" clId="{7C95AF7A-12A4-4942-8C15-09CFC76643DD}" dt="2026-09-23T15:58:42.178" v="373"/>
        <pc:sldMkLst>
          <pc:docMk/>
          <pc:sldMk cId="240241287" sldId="377"/>
        </pc:sldMkLst>
        <pc:spChg chg="mod">
          <ac:chgData name="Wightman, James" userId="cc447059-1478-4fc6-8d54-b82e95284a98" providerId="ADAL" clId="{7C95AF7A-12A4-4942-8C15-09CFC76643DD}" dt="2026-09-23T15:58:42.178" v="373"/>
          <ac:spMkLst>
            <pc:docMk/>
            <pc:sldMk cId="240241287" sldId="377"/>
            <ac:spMk id="4" creationId="{C68E291D-E45F-66CE-4E8C-278818C6658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40651-8485-45DE-865C-E1F3DF5C5F7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4C4D-B87D-438E-B252-71689C2224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92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data that is being presented reflects 1</a:t>
            </a:r>
            <a:r>
              <a:rPr lang="en-US" baseline="30000" dirty="0"/>
              <a:t>st</a:t>
            </a:r>
            <a:r>
              <a:rPr lang="en-US" dirty="0"/>
              <a:t> time resident educator credentials being awarded through each educator preparation program in Ohio.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4C4D-B87D-438E-B252-71689C2224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8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didn’t issue these licenses until 2020, which is why it only goes back that far.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4C4D-B87D-438E-B252-71689C2224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25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did not issue these licenses until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4C4D-B87D-438E-B252-71689C2224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74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A7950-8E22-C62D-A6B4-702420E29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8CB5C0-07D0-4B08-FF2F-D4C7327CC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7B6BD-BF5F-F37A-7DE6-3B0881725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data that is being presented reflects 1</a:t>
            </a:r>
            <a:r>
              <a:rPr lang="en-US" baseline="30000" dirty="0"/>
              <a:t>st</a:t>
            </a:r>
            <a:r>
              <a:rPr lang="en-US" dirty="0"/>
              <a:t> time resident educator credentials being awarded through each educator preparation program in Ohio.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C867E3-E6EE-C9EE-CBD2-0B61E175D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4C4D-B87D-438E-B252-71689C2224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66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0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30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3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4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2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5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3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5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83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83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 Intro Slide HE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5D5F13-E17F-7F4B-B90E-02AA9844EE68}"/>
              </a:ext>
            </a:extLst>
          </p:cNvPr>
          <p:cNvSpPr/>
          <p:nvPr userDrawn="1"/>
        </p:nvSpPr>
        <p:spPr>
          <a:xfrm>
            <a:off x="0" y="5040360"/>
            <a:ext cx="12192000" cy="181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F7C4BC-3865-A342-A7A3-C874F04EFD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9265" y="5379396"/>
            <a:ext cx="2104204" cy="10019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00BAA9-C1C4-3B4F-885F-F222E9FA0514}"/>
              </a:ext>
            </a:extLst>
          </p:cNvPr>
          <p:cNvSpPr txBox="1"/>
          <p:nvPr userDrawn="1"/>
        </p:nvSpPr>
        <p:spPr>
          <a:xfrm>
            <a:off x="383969" y="709644"/>
            <a:ext cx="114240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600" b="1" cap="all" dirty="0">
              <a:solidFill>
                <a:srgbClr val="002060"/>
              </a:solidFill>
              <a:latin typeface="+mj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01B720-2471-8549-925A-3799CDB9719D}"/>
              </a:ext>
            </a:extLst>
          </p:cNvPr>
          <p:cNvCxnSpPr>
            <a:cxnSpLocks/>
          </p:cNvCxnSpPr>
          <p:nvPr userDrawn="1"/>
        </p:nvCxnSpPr>
        <p:spPr>
          <a:xfrm>
            <a:off x="2338648" y="1864885"/>
            <a:ext cx="751470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8D9A76-764D-4243-BE8A-AFC03BBA71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8649" y="2139210"/>
            <a:ext cx="7514704" cy="25007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Source Sans Pro" panose="020B0503030403020204" pitchFamily="34" charset="0"/>
              </a:defRPr>
            </a:lvl1pPr>
            <a:lvl2pPr marL="548640" indent="0">
              <a:buNone/>
              <a:defRPr/>
            </a:lvl2pPr>
          </a:lstStyle>
          <a:p>
            <a:pPr lvl="0"/>
            <a:r>
              <a:rPr lang="en-US" dirty="0"/>
              <a:t>Vestibulum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et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cubilia</a:t>
            </a:r>
            <a:r>
              <a:rPr lang="en-US" dirty="0"/>
              <a:t> Curae;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BF5A61-E4C1-725F-EE45-C0A9995910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481576"/>
            <a:ext cx="11430000" cy="982861"/>
          </a:xfrm>
        </p:spPr>
        <p:txBody>
          <a:bodyPr>
            <a:no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166448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s SB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5D5F13-E17F-7F4B-B90E-02AA9844EE68}"/>
              </a:ext>
            </a:extLst>
          </p:cNvPr>
          <p:cNvSpPr/>
          <p:nvPr userDrawn="1"/>
        </p:nvSpPr>
        <p:spPr>
          <a:xfrm>
            <a:off x="0" y="5040360"/>
            <a:ext cx="12192000" cy="181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E42633-3F03-C648-8455-266D21A2E86C}"/>
              </a:ext>
            </a:extLst>
          </p:cNvPr>
          <p:cNvSpPr txBox="1"/>
          <p:nvPr userDrawn="1"/>
        </p:nvSpPr>
        <p:spPr>
          <a:xfrm>
            <a:off x="3879487" y="3250540"/>
            <a:ext cx="443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2060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SBOE.OHIO.GOV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00BAA9-C1C4-3B4F-885F-F222E9FA0514}"/>
              </a:ext>
            </a:extLst>
          </p:cNvPr>
          <p:cNvSpPr txBox="1"/>
          <p:nvPr userDrawn="1"/>
        </p:nvSpPr>
        <p:spPr>
          <a:xfrm>
            <a:off x="2532743" y="1817640"/>
            <a:ext cx="7126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  <a:latin typeface="+mj-lt"/>
              </a:rPr>
              <a:t>QUESTIONS?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01B720-2471-8549-925A-3799CDB9719D}"/>
              </a:ext>
            </a:extLst>
          </p:cNvPr>
          <p:cNvCxnSpPr>
            <a:cxnSpLocks/>
          </p:cNvCxnSpPr>
          <p:nvPr userDrawn="1"/>
        </p:nvCxnSpPr>
        <p:spPr>
          <a:xfrm>
            <a:off x="4477657" y="3027236"/>
            <a:ext cx="323668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F28F073-E9E1-7EEC-F3B0-17308C484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2747" y="5592194"/>
            <a:ext cx="2692728" cy="75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8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93A80F-2173-414D-BF55-E08A1369983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6BE70-F29B-457F-9CEB-C27E1AAC54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0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Curtis.Hewitt@sboe.ohio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James.Wightman@sboe.ohio.gov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E710B8-1E0B-9C0A-5350-E86F2F64F1C9}"/>
              </a:ext>
            </a:extLst>
          </p:cNvPr>
          <p:cNvSpPr txBox="1"/>
          <p:nvPr/>
        </p:nvSpPr>
        <p:spPr>
          <a:xfrm>
            <a:off x="2697150" y="2214733"/>
            <a:ext cx="6523597" cy="27392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dirty="0">
                <a:solidFill>
                  <a:srgbClr val="0E3F75"/>
                </a:solidFill>
                <a:ea typeface="Source Sans Pro"/>
              </a:rPr>
              <a:t>State Board of Education</a:t>
            </a:r>
          </a:p>
          <a:p>
            <a:pPr algn="ctr"/>
            <a:r>
              <a:rPr lang="en-US" sz="3200" b="1" dirty="0">
                <a:solidFill>
                  <a:srgbClr val="0E3F75"/>
                </a:solidFill>
                <a:ea typeface="Source Sans Pro"/>
              </a:rPr>
              <a:t>Office of Educator Licensure</a:t>
            </a:r>
          </a:p>
          <a:p>
            <a:pPr algn="ctr"/>
            <a:r>
              <a:rPr lang="en-US" sz="3200" b="1" dirty="0">
                <a:solidFill>
                  <a:srgbClr val="0E3F75"/>
                </a:solidFill>
                <a:ea typeface="Source Sans Pro"/>
              </a:rPr>
              <a:t>And Effectiveness</a:t>
            </a:r>
          </a:p>
        </p:txBody>
      </p:sp>
    </p:spTree>
    <p:extLst>
      <p:ext uri="{BB962C8B-B14F-4D97-AF65-F5344CB8AC3E}">
        <p14:creationId xmlns:p14="http://schemas.microsoft.com/office/powerpoint/2010/main" val="4090373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DD4B5D-35E8-0031-444D-E642B04F12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72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145DDE-4515-C354-5AE2-0BE2B7298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8" y="356759"/>
            <a:ext cx="11279912" cy="61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9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B360F8-D744-CC48-2108-2BA3FD5F0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5888"/>
          <a:stretch>
            <a:fillRect/>
          </a:stretch>
        </p:blipFill>
        <p:spPr>
          <a:xfrm>
            <a:off x="457200" y="457200"/>
            <a:ext cx="11277599" cy="5943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1F8328-E6F6-043A-6904-3073E0671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248" y="202324"/>
            <a:ext cx="11687504" cy="6453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5E29F9-8740-66EA-80DD-B3A094276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36" y="201468"/>
            <a:ext cx="11687504" cy="645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97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9385D2-27ED-C6A1-0452-828E9FDA23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54" b="5012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8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89FAA0-8C06-9BF8-5479-A9ACCF13E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46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3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FF0605-EBDF-4F51-98D6-E849639C8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888"/>
          <a:stretch>
            <a:fillRect/>
          </a:stretch>
        </p:blipFill>
        <p:spPr>
          <a:xfrm>
            <a:off x="457200" y="457200"/>
            <a:ext cx="11277599" cy="5943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BABFD9-0C53-8EEE-5BDB-B2FEE39BC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8" y="366285"/>
            <a:ext cx="11277599" cy="612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61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F955A3C-CFE1-CEFE-2391-6EC0BB308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943"/>
          <a:stretch>
            <a:fillRect/>
          </a:stretch>
        </p:blipFill>
        <p:spPr>
          <a:xfrm>
            <a:off x="457200" y="457205"/>
            <a:ext cx="11277600" cy="5943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AF666E-69CC-303C-A65A-63BE2F25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8" y="399627"/>
            <a:ext cx="11277600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16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A2CAE4-4AD0-D1B7-C33E-653B87A53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539"/>
          <a:stretch>
            <a:fillRect/>
          </a:stretch>
        </p:blipFill>
        <p:spPr>
          <a:xfrm>
            <a:off x="457205" y="457200"/>
            <a:ext cx="11277590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3D95F5-47EA-CA10-DDB1-51BAB21BE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94" y="380574"/>
            <a:ext cx="11277590" cy="620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75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F5A511-9E68-257E-0969-F6B4BF42B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466"/>
          <a:stretch>
            <a:fillRect/>
          </a:stretch>
        </p:blipFill>
        <p:spPr>
          <a:xfrm>
            <a:off x="457200" y="457200"/>
            <a:ext cx="11277599" cy="5943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B316D8A-C4F1-2070-C015-B05BFC494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8" y="375811"/>
            <a:ext cx="11277599" cy="610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8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1B0A02-7E9E-344F-FD10-8B5E73D55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16" y="457200"/>
            <a:ext cx="11277568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B1F9A9-F195-CF3B-9FAB-D5D6B12B4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05" y="385337"/>
            <a:ext cx="11277568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75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6ED3F0-0D52-9EA9-CA56-8F178A275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466"/>
          <a:stretch>
            <a:fillRect/>
          </a:stretch>
        </p:blipFill>
        <p:spPr>
          <a:xfrm>
            <a:off x="457200" y="457200"/>
            <a:ext cx="11277599" cy="5943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E9143B-9EE4-68A0-8F60-6992ED3FE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88" y="371048"/>
            <a:ext cx="11279911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37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711A54-05A9-EA36-2769-3143402C1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16" y="457200"/>
            <a:ext cx="11277568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7243CF-6381-C274-8FD5-1CEE1930F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904" y="385337"/>
            <a:ext cx="11277568" cy="608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13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9165EA-204A-A823-C8DC-0C01A70B58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2799" y="457200"/>
            <a:ext cx="10566401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332BA1-A1D3-5C6C-F0CB-B8DA01624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66" y="380574"/>
            <a:ext cx="10879068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58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55D128-839E-D8A4-0573-B5DE56BDDC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652" y="457200"/>
            <a:ext cx="10336695" cy="5943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6187A5-E007-33AB-12B3-7A3ACC79A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13" y="390101"/>
            <a:ext cx="10917174" cy="607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7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90F0FC-F459-BDDE-123A-56E2ABFFA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358" b="210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21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FB4C07-815F-4B83-EEB7-135F32F46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888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761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E4915C-91A8-9276-65B7-3F72BA3B63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77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56AA5F-2A61-1099-5D2C-3E1FE3FA28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46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181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61FE16-E58B-B88C-A136-DEADB7A32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504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002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1CC2C9-2721-30B0-2C10-61B79AC1A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65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41A7-B107-67CD-B220-71682431C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8E291D-E45F-66CE-4E8C-278818C66581}"/>
              </a:ext>
            </a:extLst>
          </p:cNvPr>
          <p:cNvSpPr txBox="1"/>
          <p:nvPr/>
        </p:nvSpPr>
        <p:spPr>
          <a:xfrm>
            <a:off x="377072" y="2214733"/>
            <a:ext cx="1089738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005840" lvl="2" algn="ctr"/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Yentta.Harper@sboe.ohio.gov</a:t>
            </a:r>
          </a:p>
          <a:p>
            <a:pPr marL="1005840" lvl="2" indent="0" algn="ctr">
              <a:buNone/>
            </a:pP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005840" lvl="2" indent="0" algn="ctr">
              <a:buNone/>
            </a:pP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Curtis.Hewitt@sboe.ohio.gov</a:t>
            </a: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1005840" lvl="2" indent="0" algn="ctr">
              <a:buNone/>
            </a:pP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1005840" lvl="2" indent="0" algn="ctr">
              <a:buNone/>
            </a:pPr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James.Wightman@sboe.ohio.gov</a:t>
            </a: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1005840" lvl="2" indent="0" algn="ctr">
              <a:buNone/>
            </a:pPr>
            <a:endParaRPr lang="en-US" sz="4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1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5E0D3-6FA7-DF81-9DD6-B5F296934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53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920f5b4-f35a-4bd1-ab57-79db69ad10fb}" enabled="1" method="Standard" siteId="{50f8fcc4-94d8-4f07-84eb-36ed57c7c8a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</TotalTime>
  <Words>111</Words>
  <Application>Microsoft Office PowerPoint</Application>
  <PresentationFormat>Widescreen</PresentationFormat>
  <Paragraphs>16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Aptos Display</vt:lpstr>
      <vt:lpstr>Arial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Wightman, James</dc:creator>
  <cp:lastModifiedBy>Wightman, James</cp:lastModifiedBy>
  <cp:revision>1</cp:revision>
  <dcterms:created xsi:type="dcterms:W3CDTF">2026-08-18T18:41:42Z</dcterms:created>
  <dcterms:modified xsi:type="dcterms:W3CDTF">2026-09-23T15:58:53Z</dcterms:modified>
</cp:coreProperties>
</file>